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8" r:id="rId12"/>
    <p:sldId id="267" r:id="rId13"/>
    <p:sldId id="26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oneycutt" initials="JH" lastIdx="1" clrIdx="0">
    <p:extLst>
      <p:ext uri="{19B8F6BF-5375-455C-9EA6-DF929625EA0E}">
        <p15:presenceInfo xmlns:p15="http://schemas.microsoft.com/office/powerpoint/2012/main" userId="afa3ff65639751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5742"/>
  </p:normalViewPr>
  <p:slideViewPr>
    <p:cSldViewPr snapToGrid="0" snapToObjects="1">
      <p:cViewPr varScale="1">
        <p:scale>
          <a:sx n="65" d="100"/>
          <a:sy n="65" d="100"/>
        </p:scale>
        <p:origin x="7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6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1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05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96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35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9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2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5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1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2F078C-3C8D-4346-8DB4-DF92CEFD4C69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B34C1D-61A5-744E-AED7-B4DCE6B3132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clock, shirt, plate&#10;&#10;Description automatically generated">
            <a:extLst>
              <a:ext uri="{FF2B5EF4-FFF2-40B4-BE49-F238E27FC236}">
                <a16:creationId xmlns:a16="http://schemas.microsoft.com/office/drawing/2014/main" id="{402426B3-027C-4CFA-8545-CB380C4335A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10356"/>
            <a:ext cx="1141412" cy="1354760"/>
          </a:xfrm>
          <a:prstGeom prst="rect">
            <a:avLst/>
          </a:prstGeom>
        </p:spPr>
      </p:pic>
      <p:pic>
        <p:nvPicPr>
          <p:cNvPr id="8" name="Picture 7" descr="A picture containing clock, shirt, plate&#10;&#10;Description automatically generated">
            <a:extLst>
              <a:ext uri="{FF2B5EF4-FFF2-40B4-BE49-F238E27FC236}">
                <a16:creationId xmlns:a16="http://schemas.microsoft.com/office/drawing/2014/main" id="{AC293DA3-2D28-4371-9A59-3F743E6C114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047411" y="0"/>
            <a:ext cx="1144589" cy="13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3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3920-EAFA-6046-BFDC-E242CA961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TCP/IP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B78B8-80AE-8348-BE28-E79728973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Honeycutt</a:t>
            </a:r>
          </a:p>
        </p:txBody>
      </p:sp>
    </p:spTree>
    <p:extLst>
      <p:ext uri="{BB962C8B-B14F-4D97-AF65-F5344CB8AC3E}">
        <p14:creationId xmlns:p14="http://schemas.microsoft.com/office/powerpoint/2010/main" val="60168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E502-08E5-49F2-A5E4-CE12F435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CE762-4B3F-4B5C-BF61-4570786E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1566602"/>
            <a:ext cx="1190791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149B-D135-40E3-8D40-B9EBFBF5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92A5F-4E27-4688-8EC6-6A2BBDC3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542308"/>
            <a:ext cx="9650172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A0B4-C367-495D-A408-76C4E4B4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4E49A-8F27-4F8F-BFF0-4468EAE2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2" y="1414182"/>
            <a:ext cx="1007885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5393-1351-4766-A4DC-F789B0EA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5F1E9-D883-4D85-9095-392F263A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2476367"/>
            <a:ext cx="9869277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B385-F999-4ADB-862F-BD60BD59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6091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72C36-040D-46D2-899F-61121557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45" y="1714500"/>
            <a:ext cx="882851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2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4B1D-8B62-0B44-B4E7-01442B16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TCP/IP Model vs. </a:t>
            </a:r>
            <a:r>
              <a:rPr lang="en-US" dirty="0" err="1"/>
              <a:t>Osi</a:t>
            </a:r>
            <a:r>
              <a:rPr lang="en-US" dirty="0"/>
              <a:t>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1D6E9-8A2C-C14B-A5D5-803C0A222D47}"/>
              </a:ext>
            </a:extLst>
          </p:cNvPr>
          <p:cNvSpPr/>
          <p:nvPr/>
        </p:nvSpPr>
        <p:spPr>
          <a:xfrm>
            <a:off x="1141414" y="5197874"/>
            <a:ext cx="2728059" cy="760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0E759E-6D23-4540-A951-57C0E173A47F}"/>
              </a:ext>
            </a:extLst>
          </p:cNvPr>
          <p:cNvSpPr/>
          <p:nvPr/>
        </p:nvSpPr>
        <p:spPr>
          <a:xfrm>
            <a:off x="1141414" y="4433664"/>
            <a:ext cx="2728059" cy="760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B38BA-8BED-3C4A-91D8-E3BDA5994CA5}"/>
              </a:ext>
            </a:extLst>
          </p:cNvPr>
          <p:cNvSpPr/>
          <p:nvPr/>
        </p:nvSpPr>
        <p:spPr>
          <a:xfrm>
            <a:off x="1141413" y="3669454"/>
            <a:ext cx="2728059" cy="76076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F8AE7F-D0A0-D143-8184-53FCD5F19F44}"/>
              </a:ext>
            </a:extLst>
          </p:cNvPr>
          <p:cNvSpPr/>
          <p:nvPr/>
        </p:nvSpPr>
        <p:spPr>
          <a:xfrm>
            <a:off x="1141413" y="2905244"/>
            <a:ext cx="2728059" cy="7607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A8E59-1ADA-6546-A15D-0FC4D36F8E74}"/>
              </a:ext>
            </a:extLst>
          </p:cNvPr>
          <p:cNvSpPr/>
          <p:nvPr/>
        </p:nvSpPr>
        <p:spPr>
          <a:xfrm>
            <a:off x="1141413" y="2141034"/>
            <a:ext cx="2728059" cy="7607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4E434D-624B-8E47-B0C4-D910A09FAAD8}"/>
              </a:ext>
            </a:extLst>
          </p:cNvPr>
          <p:cNvSpPr/>
          <p:nvPr/>
        </p:nvSpPr>
        <p:spPr>
          <a:xfrm>
            <a:off x="1141413" y="5962086"/>
            <a:ext cx="2728059" cy="76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3161C1-5CC6-044B-BA12-13AA7D5ED3BA}"/>
              </a:ext>
            </a:extLst>
          </p:cNvPr>
          <p:cNvSpPr/>
          <p:nvPr/>
        </p:nvSpPr>
        <p:spPr>
          <a:xfrm>
            <a:off x="7322526" y="2139308"/>
            <a:ext cx="2728058" cy="15357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35AD6-CCE8-A549-B764-1DBC6DF9B89A}"/>
              </a:ext>
            </a:extLst>
          </p:cNvPr>
          <p:cNvSpPr/>
          <p:nvPr/>
        </p:nvSpPr>
        <p:spPr>
          <a:xfrm>
            <a:off x="7326764" y="3686590"/>
            <a:ext cx="2728058" cy="7578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11B1FF-1157-3740-AEDA-3B88AE8378F3}"/>
              </a:ext>
            </a:extLst>
          </p:cNvPr>
          <p:cNvSpPr/>
          <p:nvPr/>
        </p:nvSpPr>
        <p:spPr>
          <a:xfrm>
            <a:off x="7322526" y="4455991"/>
            <a:ext cx="2728058" cy="75786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F8D00-7B80-8B47-8F86-BD441010810C}"/>
              </a:ext>
            </a:extLst>
          </p:cNvPr>
          <p:cNvSpPr/>
          <p:nvPr/>
        </p:nvSpPr>
        <p:spPr>
          <a:xfrm>
            <a:off x="7322526" y="5225396"/>
            <a:ext cx="2728058" cy="149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Access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0FEE9-0CB0-4642-8E01-B614D26D02B8}"/>
              </a:ext>
            </a:extLst>
          </p:cNvPr>
          <p:cNvSpPr txBox="1"/>
          <p:nvPr/>
        </p:nvSpPr>
        <p:spPr>
          <a:xfrm>
            <a:off x="1872805" y="1716739"/>
            <a:ext cx="126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OSI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B1514B-00D9-714D-8BD7-12065C74980C}"/>
              </a:ext>
            </a:extLst>
          </p:cNvPr>
          <p:cNvSpPr txBox="1"/>
          <p:nvPr/>
        </p:nvSpPr>
        <p:spPr>
          <a:xfrm>
            <a:off x="7878160" y="171100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TCP/IP Model</a:t>
            </a:r>
          </a:p>
        </p:txBody>
      </p:sp>
    </p:spTree>
    <p:extLst>
      <p:ext uri="{BB962C8B-B14F-4D97-AF65-F5344CB8AC3E}">
        <p14:creationId xmlns:p14="http://schemas.microsoft.com/office/powerpoint/2010/main" val="24405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125 L 0.50703 -0.001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50703 0.002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703 -0.00116 L 0.25703 -0.001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703 0.00278 L 0.25703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625 L 0.50703 0.0011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703 0.00116 L 0.25703 0.0011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0.50703 0.0057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86 0.00579 L 0.25586 0.0057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1042 L 0.50586 0.0023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04" y="-41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625 L 0.50469 -0.000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86 0.00231 L 0.25586 0.0023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86 0.00139 L 0.25586 0.00139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DD2F-B161-EF4C-9AC9-D0813A37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EDA1-C921-024C-8623-DF83BB464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801"/>
            <a:ext cx="8225871" cy="4724400"/>
          </a:xfrm>
        </p:spPr>
        <p:txBody>
          <a:bodyPr/>
          <a:lstStyle/>
          <a:p>
            <a:r>
              <a:rPr lang="en-US" dirty="0"/>
              <a:t>Correlates to the presentation and session layer of the OSI model </a:t>
            </a:r>
          </a:p>
          <a:p>
            <a:r>
              <a:rPr lang="en-US" dirty="0"/>
              <a:t>Handles session states and application presentations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, http, ftp, smtp</a:t>
            </a:r>
          </a:p>
          <a:p>
            <a:r>
              <a:rPr lang="en-US" dirty="0"/>
              <a:t>No PDU at this layer, its just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031DC-1911-784F-AD00-8290A6121CA9}"/>
              </a:ext>
            </a:extLst>
          </p:cNvPr>
          <p:cNvSpPr/>
          <p:nvPr/>
        </p:nvSpPr>
        <p:spPr>
          <a:xfrm>
            <a:off x="10133012" y="2971800"/>
            <a:ext cx="9143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D97121-21CA-0149-95D8-EA329493371A}"/>
              </a:ext>
            </a:extLst>
          </p:cNvPr>
          <p:cNvSpPr/>
          <p:nvPr/>
        </p:nvSpPr>
        <p:spPr>
          <a:xfrm>
            <a:off x="9048487" y="4381499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09D3788-A747-3C4E-878B-0D187F472C72}"/>
              </a:ext>
            </a:extLst>
          </p:cNvPr>
          <p:cNvSpPr/>
          <p:nvPr/>
        </p:nvSpPr>
        <p:spPr>
          <a:xfrm>
            <a:off x="10377559" y="3429000"/>
            <a:ext cx="425303" cy="89313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375EA-1279-F049-BAF4-781DA5833F30}"/>
              </a:ext>
            </a:extLst>
          </p:cNvPr>
          <p:cNvSpPr/>
          <p:nvPr/>
        </p:nvSpPr>
        <p:spPr>
          <a:xfrm>
            <a:off x="10133010" y="4381500"/>
            <a:ext cx="9143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4360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B27B-791D-BB43-99A6-E92B3736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Transport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7B29-37B1-5141-AF3D-D9784FD6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801"/>
            <a:ext cx="8225871" cy="4724400"/>
          </a:xfrm>
        </p:spPr>
        <p:txBody>
          <a:bodyPr/>
          <a:lstStyle/>
          <a:p>
            <a:r>
              <a:rPr lang="en-US" dirty="0"/>
              <a:t>Same as the transport layer in the OSI Model</a:t>
            </a:r>
          </a:p>
          <a:p>
            <a:r>
              <a:rPr lang="en-US" dirty="0"/>
              <a:t>Responsible for end-to-end connections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TCP, UDP</a:t>
            </a:r>
          </a:p>
          <a:p>
            <a:r>
              <a:rPr lang="en-US" dirty="0" err="1"/>
              <a:t>Pdu</a:t>
            </a:r>
            <a:r>
              <a:rPr lang="en-US" dirty="0"/>
              <a:t> is a segment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7B35-4D09-DD4F-88F1-B2BEC320CD71}"/>
              </a:ext>
            </a:extLst>
          </p:cNvPr>
          <p:cNvSpPr/>
          <p:nvPr/>
        </p:nvSpPr>
        <p:spPr>
          <a:xfrm>
            <a:off x="9048307" y="2094614"/>
            <a:ext cx="1999104" cy="53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Segment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B37B9F0-4197-3B49-ACEC-0B5B28E062A5}"/>
              </a:ext>
            </a:extLst>
          </p:cNvPr>
          <p:cNvSpPr/>
          <p:nvPr/>
        </p:nvSpPr>
        <p:spPr>
          <a:xfrm>
            <a:off x="9835207" y="2626242"/>
            <a:ext cx="425303" cy="89313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96A5CB-6AAF-3D4F-B8F7-CD873D13C837}"/>
              </a:ext>
            </a:extLst>
          </p:cNvPr>
          <p:cNvGrpSpPr/>
          <p:nvPr/>
        </p:nvGrpSpPr>
        <p:grpSpPr>
          <a:xfrm>
            <a:off x="6964234" y="3654055"/>
            <a:ext cx="4168146" cy="531628"/>
            <a:chOff x="6879265" y="4947682"/>
            <a:chExt cx="4168146" cy="5316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08B20F-AFB6-864A-BF75-25D4F42A862D}"/>
                </a:ext>
              </a:extLst>
            </p:cNvPr>
            <p:cNvSpPr/>
            <p:nvPr/>
          </p:nvSpPr>
          <p:spPr>
            <a:xfrm>
              <a:off x="6879265" y="4947682"/>
              <a:ext cx="1084521" cy="53162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Header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497A9C-8CDA-5A41-AD23-1899535EC376}"/>
                </a:ext>
              </a:extLst>
            </p:cNvPr>
            <p:cNvSpPr/>
            <p:nvPr/>
          </p:nvSpPr>
          <p:spPr>
            <a:xfrm>
              <a:off x="7963786" y="4947682"/>
              <a:ext cx="1999104" cy="531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Segment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1F8568-0F41-554B-AB7F-B8BCEEDA89C0}"/>
                </a:ext>
              </a:extLst>
            </p:cNvPr>
            <p:cNvSpPr/>
            <p:nvPr/>
          </p:nvSpPr>
          <p:spPr>
            <a:xfrm>
              <a:off x="9962890" y="4947682"/>
              <a:ext cx="1084521" cy="53162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Trailer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69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A088-BB9D-7542-BB41-AF4CCE35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Internet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933A2-20AB-7D4E-B079-B72310A3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801"/>
            <a:ext cx="8225871" cy="4724400"/>
          </a:xfrm>
        </p:spPr>
        <p:txBody>
          <a:bodyPr/>
          <a:lstStyle/>
          <a:p>
            <a:r>
              <a:rPr lang="en-US" dirty="0"/>
              <a:t>Correlates with the network layer </a:t>
            </a:r>
          </a:p>
          <a:p>
            <a:r>
              <a:rPr lang="en-US" dirty="0"/>
              <a:t>It is responsible for logical addressing, path determination and forwarding</a:t>
            </a:r>
          </a:p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IP and ICMP</a:t>
            </a:r>
          </a:p>
          <a:p>
            <a:r>
              <a:rPr lang="en-US" dirty="0"/>
              <a:t>PDU is a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23BDB-BC9E-9F46-AC4F-D0AC1673C640}"/>
              </a:ext>
            </a:extLst>
          </p:cNvPr>
          <p:cNvSpPr/>
          <p:nvPr/>
        </p:nvSpPr>
        <p:spPr>
          <a:xfrm>
            <a:off x="7612958" y="2068032"/>
            <a:ext cx="4189227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Packets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264DB7-AC98-7E4F-85D9-CDCFDD9B0672}"/>
              </a:ext>
            </a:extLst>
          </p:cNvPr>
          <p:cNvGrpSpPr/>
          <p:nvPr/>
        </p:nvGrpSpPr>
        <p:grpSpPr>
          <a:xfrm>
            <a:off x="5254348" y="3660256"/>
            <a:ext cx="6358269" cy="561755"/>
            <a:chOff x="4869620" y="4890973"/>
            <a:chExt cx="6358269" cy="5617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B39863-0B29-964E-BCA2-17CC540933B1}"/>
                </a:ext>
              </a:extLst>
            </p:cNvPr>
            <p:cNvSpPr/>
            <p:nvPr/>
          </p:nvSpPr>
          <p:spPr>
            <a:xfrm>
              <a:off x="4869620" y="4921100"/>
              <a:ext cx="1084521" cy="53162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Header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35CA35-C8B2-C94B-8F1D-7658FC7DBC46}"/>
                </a:ext>
              </a:extLst>
            </p:cNvPr>
            <p:cNvSpPr/>
            <p:nvPr/>
          </p:nvSpPr>
          <p:spPr>
            <a:xfrm>
              <a:off x="10143368" y="4890973"/>
              <a:ext cx="1084521" cy="53162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Trailer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FDEFEB-6A23-8C43-9164-8E08264B0CCD}"/>
                </a:ext>
              </a:extLst>
            </p:cNvPr>
            <p:cNvSpPr/>
            <p:nvPr/>
          </p:nvSpPr>
          <p:spPr>
            <a:xfrm>
              <a:off x="5954141" y="4898062"/>
              <a:ext cx="4189227" cy="5316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Packets</a:t>
              </a:r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31C85BD9-C64B-ED47-B05B-D07EC9525BC4}"/>
              </a:ext>
            </a:extLst>
          </p:cNvPr>
          <p:cNvSpPr/>
          <p:nvPr/>
        </p:nvSpPr>
        <p:spPr>
          <a:xfrm>
            <a:off x="9835207" y="2626242"/>
            <a:ext cx="425303" cy="89313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9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AE-1F77-2440-81A2-9F535A0D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Network access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6CC0-3E60-B24F-9D87-157D0E79D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801"/>
            <a:ext cx="9905998" cy="4724400"/>
          </a:xfrm>
        </p:spPr>
        <p:txBody>
          <a:bodyPr/>
          <a:lstStyle/>
          <a:p>
            <a:r>
              <a:rPr lang="en-US" dirty="0"/>
              <a:t>Equivalent to the data link and physical layers of the OSI Model</a:t>
            </a:r>
          </a:p>
          <a:p>
            <a:r>
              <a:rPr lang="en-US" dirty="0"/>
              <a:t>Used to connect devices to the physical network</a:t>
            </a:r>
          </a:p>
          <a:p>
            <a:r>
              <a:rPr lang="en-US" dirty="0"/>
              <a:t>Protocols </a:t>
            </a:r>
          </a:p>
          <a:p>
            <a:pPr lvl="1"/>
            <a:r>
              <a:rPr lang="en-US" dirty="0"/>
              <a:t>Ethernet, PPP, Frame Relay</a:t>
            </a:r>
          </a:p>
          <a:p>
            <a:r>
              <a:rPr lang="en-US" dirty="0"/>
              <a:t>PDU is a Frame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8F5CF-9551-6540-9648-062A406E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881" y="4544385"/>
            <a:ext cx="3563356" cy="170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72BD71-67BD-A643-9126-7E8768F7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177" y="2373128"/>
            <a:ext cx="2111744" cy="211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795B7-248C-7E43-B4C2-7DF448609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365" y="4188372"/>
            <a:ext cx="3652556" cy="18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0DD5-72ED-084B-A24C-E830DC2C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Encapsulation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CE27EF-3BD9-D54A-A8DE-934359E84C6F}"/>
              </a:ext>
            </a:extLst>
          </p:cNvPr>
          <p:cNvGrpSpPr/>
          <p:nvPr/>
        </p:nvGrpSpPr>
        <p:grpSpPr>
          <a:xfrm>
            <a:off x="1141413" y="1809698"/>
            <a:ext cx="2732296" cy="4581812"/>
            <a:chOff x="5259809" y="2141033"/>
            <a:chExt cx="2732296" cy="45393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CC6DD8-1B0C-844F-AD7C-33B30651F826}"/>
                </a:ext>
              </a:extLst>
            </p:cNvPr>
            <p:cNvSpPr/>
            <p:nvPr/>
          </p:nvSpPr>
          <p:spPr>
            <a:xfrm>
              <a:off x="5259809" y="2141033"/>
              <a:ext cx="2728058" cy="152152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Application</a:t>
              </a:r>
              <a:r>
                <a:rPr lang="en-US" dirty="0"/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07875A-C308-5C4E-BE96-51626002C724}"/>
                </a:ext>
              </a:extLst>
            </p:cNvPr>
            <p:cNvSpPr/>
            <p:nvPr/>
          </p:nvSpPr>
          <p:spPr>
            <a:xfrm>
              <a:off x="5264047" y="3673985"/>
              <a:ext cx="2728058" cy="75084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DB4683-A4B9-7545-ABDC-142E08C8DED0}"/>
                </a:ext>
              </a:extLst>
            </p:cNvPr>
            <p:cNvSpPr/>
            <p:nvPr/>
          </p:nvSpPr>
          <p:spPr>
            <a:xfrm>
              <a:off x="5259809" y="4436261"/>
              <a:ext cx="2728058" cy="750848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Internet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F1D24-DD86-5B49-A726-808FEFBBE233}"/>
                </a:ext>
              </a:extLst>
            </p:cNvPr>
            <p:cNvSpPr/>
            <p:nvPr/>
          </p:nvSpPr>
          <p:spPr>
            <a:xfrm>
              <a:off x="5259809" y="5198540"/>
              <a:ext cx="2728058" cy="14818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Network Access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1DA897C-FC74-4944-9E3E-1D8F32839478}"/>
              </a:ext>
            </a:extLst>
          </p:cNvPr>
          <p:cNvSpPr/>
          <p:nvPr/>
        </p:nvSpPr>
        <p:spPr>
          <a:xfrm>
            <a:off x="4253207" y="1815014"/>
            <a:ext cx="9143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9AE0B-CFE6-294C-AE81-00499389C27B}"/>
              </a:ext>
            </a:extLst>
          </p:cNvPr>
          <p:cNvSpPr/>
          <p:nvPr/>
        </p:nvSpPr>
        <p:spPr>
          <a:xfrm>
            <a:off x="4114980" y="2685498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96AB3-A380-E34D-96DB-16CA2EE81D7E}"/>
              </a:ext>
            </a:extLst>
          </p:cNvPr>
          <p:cNvSpPr/>
          <p:nvPr/>
        </p:nvSpPr>
        <p:spPr>
          <a:xfrm>
            <a:off x="4412511" y="3466214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E2DC2-F803-9A4E-B43C-FF0C86FA22E1}"/>
              </a:ext>
            </a:extLst>
          </p:cNvPr>
          <p:cNvSpPr/>
          <p:nvPr/>
        </p:nvSpPr>
        <p:spPr>
          <a:xfrm>
            <a:off x="5497032" y="3429000"/>
            <a:ext cx="1999104" cy="53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Segment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42D9F6-9D81-8A47-862C-AFECC161DDDC}"/>
              </a:ext>
            </a:extLst>
          </p:cNvPr>
          <p:cNvSpPr/>
          <p:nvPr/>
        </p:nvSpPr>
        <p:spPr>
          <a:xfrm>
            <a:off x="7496136" y="3429000"/>
            <a:ext cx="1084521" cy="53162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Trailer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00A475-46D1-4746-89AB-53CE4BFBF7C1}"/>
              </a:ext>
            </a:extLst>
          </p:cNvPr>
          <p:cNvSpPr/>
          <p:nvPr/>
        </p:nvSpPr>
        <p:spPr>
          <a:xfrm>
            <a:off x="5497032" y="4220348"/>
            <a:ext cx="4189227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Packets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C8F038-E9BB-354D-875C-13EAC3B2442F}"/>
              </a:ext>
            </a:extLst>
          </p:cNvPr>
          <p:cNvSpPr/>
          <p:nvPr/>
        </p:nvSpPr>
        <p:spPr>
          <a:xfrm>
            <a:off x="9686259" y="4251469"/>
            <a:ext cx="1084521" cy="53162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Trailer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93FFAB-70FD-9841-83A3-6203E1F2A58B}"/>
              </a:ext>
            </a:extLst>
          </p:cNvPr>
          <p:cNvSpPr/>
          <p:nvPr/>
        </p:nvSpPr>
        <p:spPr>
          <a:xfrm>
            <a:off x="4380796" y="4304196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AD5C7F-86BD-8241-B81C-728A1526F26C}"/>
              </a:ext>
            </a:extLst>
          </p:cNvPr>
          <p:cNvSpPr/>
          <p:nvPr/>
        </p:nvSpPr>
        <p:spPr>
          <a:xfrm>
            <a:off x="4380796" y="5337326"/>
            <a:ext cx="6389984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39176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88 L 0.07591 0.12453 " pathEditMode="relative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2.08333E-7 0.1217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8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2.5E-6 0.1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00078 0.126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0026 0.1652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826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00352 0.16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814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0026 0.1608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B6FA-E719-574B-BA83-672DBBF4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decapsulation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A58676-668F-3540-8E17-F02850B3C2CE}"/>
              </a:ext>
            </a:extLst>
          </p:cNvPr>
          <p:cNvGrpSpPr/>
          <p:nvPr/>
        </p:nvGrpSpPr>
        <p:grpSpPr>
          <a:xfrm>
            <a:off x="1141413" y="1809698"/>
            <a:ext cx="2732296" cy="4581812"/>
            <a:chOff x="5259809" y="2141033"/>
            <a:chExt cx="2732296" cy="45393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1100B-050C-AD4A-8282-87FE3424D84C}"/>
                </a:ext>
              </a:extLst>
            </p:cNvPr>
            <p:cNvSpPr/>
            <p:nvPr/>
          </p:nvSpPr>
          <p:spPr>
            <a:xfrm>
              <a:off x="5259809" y="2141033"/>
              <a:ext cx="2728058" cy="152152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Application</a:t>
              </a:r>
              <a:r>
                <a:rPr lang="en-US" dirty="0"/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3A3D99-4D9A-1D43-8DF4-7D63B6483301}"/>
                </a:ext>
              </a:extLst>
            </p:cNvPr>
            <p:cNvSpPr/>
            <p:nvPr/>
          </p:nvSpPr>
          <p:spPr>
            <a:xfrm>
              <a:off x="5264047" y="3673985"/>
              <a:ext cx="2728058" cy="75084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C80B56-ED65-0041-AF54-255105CAAF49}"/>
                </a:ext>
              </a:extLst>
            </p:cNvPr>
            <p:cNvSpPr/>
            <p:nvPr/>
          </p:nvSpPr>
          <p:spPr>
            <a:xfrm>
              <a:off x="5259809" y="4436261"/>
              <a:ext cx="2728058" cy="750848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Internet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F0A916-D5E7-4343-98E5-1D0B39FDF2E3}"/>
                </a:ext>
              </a:extLst>
            </p:cNvPr>
            <p:cNvSpPr/>
            <p:nvPr/>
          </p:nvSpPr>
          <p:spPr>
            <a:xfrm>
              <a:off x="5259809" y="5198540"/>
              <a:ext cx="2728058" cy="14818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Network Access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F1C6570-795D-1945-B459-7DC4648CE15A}"/>
              </a:ext>
            </a:extLst>
          </p:cNvPr>
          <p:cNvSpPr/>
          <p:nvPr/>
        </p:nvSpPr>
        <p:spPr>
          <a:xfrm>
            <a:off x="7687339" y="2761807"/>
            <a:ext cx="91439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35F989-753E-6147-BBB0-FAE99ABEE5FC}"/>
              </a:ext>
            </a:extLst>
          </p:cNvPr>
          <p:cNvSpPr/>
          <p:nvPr/>
        </p:nvSpPr>
        <p:spPr>
          <a:xfrm>
            <a:off x="6602634" y="2761807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7A38E2-BBBD-874E-9135-5C8EEBEE8B81}"/>
              </a:ext>
            </a:extLst>
          </p:cNvPr>
          <p:cNvSpPr/>
          <p:nvPr/>
        </p:nvSpPr>
        <p:spPr>
          <a:xfrm>
            <a:off x="5518113" y="3466214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5B9434-8D6D-C44D-9AEF-6CC05BFCB493}"/>
              </a:ext>
            </a:extLst>
          </p:cNvPr>
          <p:cNvSpPr/>
          <p:nvPr/>
        </p:nvSpPr>
        <p:spPr>
          <a:xfrm>
            <a:off x="6602634" y="3429000"/>
            <a:ext cx="1999104" cy="531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Segment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EEC565-F098-714B-B798-B31EBFC56E3D}"/>
              </a:ext>
            </a:extLst>
          </p:cNvPr>
          <p:cNvSpPr/>
          <p:nvPr/>
        </p:nvSpPr>
        <p:spPr>
          <a:xfrm>
            <a:off x="8601738" y="3429000"/>
            <a:ext cx="1084521" cy="53162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Trailer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24F0-7B9D-B24A-8E82-A829CC6E6882}"/>
              </a:ext>
            </a:extLst>
          </p:cNvPr>
          <p:cNvSpPr/>
          <p:nvPr/>
        </p:nvSpPr>
        <p:spPr>
          <a:xfrm>
            <a:off x="5497032" y="4220348"/>
            <a:ext cx="4189227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Packets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58954-7A48-BE46-9E2F-D5A4E8134874}"/>
              </a:ext>
            </a:extLst>
          </p:cNvPr>
          <p:cNvSpPr/>
          <p:nvPr/>
        </p:nvSpPr>
        <p:spPr>
          <a:xfrm>
            <a:off x="9686259" y="4251469"/>
            <a:ext cx="1084521" cy="53162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Trailer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5CBD4B-3F4D-6A40-AFCE-0E50559738A3}"/>
              </a:ext>
            </a:extLst>
          </p:cNvPr>
          <p:cNvSpPr/>
          <p:nvPr/>
        </p:nvSpPr>
        <p:spPr>
          <a:xfrm>
            <a:off x="4380796" y="4304196"/>
            <a:ext cx="1084521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F4C8B-1F22-1548-AF20-C531ED95096C}"/>
              </a:ext>
            </a:extLst>
          </p:cNvPr>
          <p:cNvSpPr/>
          <p:nvPr/>
        </p:nvSpPr>
        <p:spPr>
          <a:xfrm>
            <a:off x="4380796" y="5338103"/>
            <a:ext cx="6389984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2145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0.00139 L 0.00131 -0.1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579 L 3.75E-6 -0.1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0017 -0.0983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1.25E-6 -0.1585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7522-092B-4EFA-957E-08065A7D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Live Walkthrough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9ABF18-2E09-478A-9F2B-1F7868DA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301"/>
            <a:ext cx="12192000" cy="48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71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neycutt-SlideDeck" id="{C0277B5B-135F-B341-87A6-4EAF130053EB}" vid="{ADD25A62-7BBE-7441-BF27-A813116D9B3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376</TotalTime>
  <Words>219</Words>
  <Application>Microsoft Office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Times New Roman</vt:lpstr>
      <vt:lpstr>Mesh</vt:lpstr>
      <vt:lpstr>TCP/IP Model</vt:lpstr>
      <vt:lpstr>TCP/IP Model vs. Osi model</vt:lpstr>
      <vt:lpstr>Application Layer</vt:lpstr>
      <vt:lpstr>Transport Layer</vt:lpstr>
      <vt:lpstr>Internet layer</vt:lpstr>
      <vt:lpstr>Network access layer</vt:lpstr>
      <vt:lpstr>Encapsulation</vt:lpstr>
      <vt:lpstr>decapsulation</vt:lpstr>
      <vt:lpstr>Live Walkthrough</vt:lpstr>
      <vt:lpstr>Live walkthrough (cont.)</vt:lpstr>
      <vt:lpstr>Live walkthrough (cont.)</vt:lpstr>
      <vt:lpstr>Live walkthrough (cont.)</vt:lpstr>
      <vt:lpstr>Live walkthrough (cont.)</vt:lpstr>
      <vt:lpstr>Live walkthrough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 Model</dc:title>
  <dc:creator>James Honeycutt</dc:creator>
  <cp:lastModifiedBy>James Honeycutt</cp:lastModifiedBy>
  <cp:revision>24</cp:revision>
  <dcterms:created xsi:type="dcterms:W3CDTF">2020-08-02T20:51:39Z</dcterms:created>
  <dcterms:modified xsi:type="dcterms:W3CDTF">2020-08-03T11:25:56Z</dcterms:modified>
</cp:coreProperties>
</file>